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7AF3B3E-2F6E-4CAA-8274-08341844FFBF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EDC298C-245B-4307-BCA0-D627EF504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0"/>
            <a:ext cx="4495800" cy="914400"/>
          </a:xfrm>
        </p:spPr>
        <p:txBody>
          <a:bodyPr/>
          <a:lstStyle/>
          <a:p>
            <a:r>
              <a:rPr lang="en-US" dirty="0" smtClean="0"/>
              <a:t>Clown 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By John and Todd</a:t>
            </a:r>
            <a:endParaRPr lang="en-US" dirty="0"/>
          </a:p>
        </p:txBody>
      </p:sp>
      <p:pic>
        <p:nvPicPr>
          <p:cNvPr id="5" name="Picture 4" descr="stock-vector-cartoon-vector-illustration-clown-face-446871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990600"/>
            <a:ext cx="2819400" cy="3600864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Autofit/>
          </a:bodyPr>
          <a:lstStyle/>
          <a:p>
            <a:r>
              <a:rPr lang="en-US" sz="6000" dirty="0" smtClean="0"/>
              <a:t>4/5</a:t>
            </a:r>
            <a:endParaRPr lang="en-US" sz="6000" dirty="0"/>
          </a:p>
        </p:txBody>
      </p:sp>
      <p:pic>
        <p:nvPicPr>
          <p:cNvPr id="3" name="Picture 2" descr="scary_clown-137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81000"/>
            <a:ext cx="1905000" cy="1842336"/>
          </a:xfrm>
          <a:prstGeom prst="rect">
            <a:avLst/>
          </a:prstGeom>
        </p:spPr>
      </p:pic>
      <p:pic>
        <p:nvPicPr>
          <p:cNvPr id="4" name="Picture 3" descr="scary_clown-137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4724400"/>
            <a:ext cx="1905000" cy="1842336"/>
          </a:xfrm>
          <a:prstGeom prst="rect">
            <a:avLst/>
          </a:prstGeom>
        </p:spPr>
      </p:pic>
      <p:pic>
        <p:nvPicPr>
          <p:cNvPr id="5" name="Picture 4" descr="scary_clown-137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724400"/>
            <a:ext cx="1905000" cy="1842336"/>
          </a:xfrm>
          <a:prstGeom prst="rect">
            <a:avLst/>
          </a:prstGeom>
        </p:spPr>
      </p:pic>
      <p:pic>
        <p:nvPicPr>
          <p:cNvPr id="6" name="Picture 5" descr="scary_clown-137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228600"/>
            <a:ext cx="1905000" cy="1842336"/>
          </a:xfrm>
          <a:prstGeom prst="rect">
            <a:avLst/>
          </a:prstGeom>
        </p:spPr>
      </p:pic>
      <p:pic>
        <p:nvPicPr>
          <p:cNvPr id="7" name="Picture 6" descr="scary_face_clow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286000"/>
            <a:ext cx="2978151" cy="223361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2/5</a:t>
            </a:r>
            <a:endParaRPr lang="en-US" dirty="0"/>
          </a:p>
        </p:txBody>
      </p:sp>
      <p:pic>
        <p:nvPicPr>
          <p:cNvPr id="4" name="Picture 3" descr="grap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914400"/>
            <a:ext cx="2286000" cy="1988820"/>
          </a:xfrm>
          <a:prstGeom prst="rect">
            <a:avLst/>
          </a:prstGeom>
        </p:spPr>
      </p:pic>
      <p:pic>
        <p:nvPicPr>
          <p:cNvPr id="5" name="Picture 4" descr="grap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609600"/>
            <a:ext cx="2362200" cy="2055114"/>
          </a:xfrm>
          <a:prstGeom prst="rect">
            <a:avLst/>
          </a:prstGeom>
        </p:spPr>
      </p:pic>
      <p:pic>
        <p:nvPicPr>
          <p:cNvPr id="6" name="Picture 5" descr="clip_image0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2895600"/>
            <a:ext cx="1819275" cy="1628775"/>
          </a:xfrm>
          <a:prstGeom prst="rect">
            <a:avLst/>
          </a:prstGeom>
        </p:spPr>
      </p:pic>
      <p:pic>
        <p:nvPicPr>
          <p:cNvPr id="7" name="Picture 6" descr="clip_image0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4725" y="4648200"/>
            <a:ext cx="1819275" cy="1628775"/>
          </a:xfrm>
          <a:prstGeom prst="rect">
            <a:avLst/>
          </a:prstGeom>
        </p:spPr>
      </p:pic>
      <p:pic>
        <p:nvPicPr>
          <p:cNvPr id="8" name="Picture 7" descr="clip_image0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572000"/>
            <a:ext cx="1819275" cy="1628775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5/20</a:t>
            </a:r>
            <a:endParaRPr lang="en-US" dirty="0"/>
          </a:p>
        </p:txBody>
      </p:sp>
      <p:pic>
        <p:nvPicPr>
          <p:cNvPr id="3" name="Picture 2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5576332"/>
            <a:ext cx="1295400" cy="1281668"/>
          </a:xfrm>
          <a:prstGeom prst="rect">
            <a:avLst/>
          </a:prstGeom>
        </p:spPr>
      </p:pic>
      <p:pic>
        <p:nvPicPr>
          <p:cNvPr id="4" name="Picture 3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3962400"/>
            <a:ext cx="1694361" cy="1676400"/>
          </a:xfrm>
          <a:prstGeom prst="rect">
            <a:avLst/>
          </a:prstGeom>
        </p:spPr>
      </p:pic>
      <p:pic>
        <p:nvPicPr>
          <p:cNvPr id="5" name="Picture 4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1752600"/>
            <a:ext cx="1447800" cy="1432452"/>
          </a:xfrm>
          <a:prstGeom prst="rect">
            <a:avLst/>
          </a:prstGeom>
        </p:spPr>
      </p:pic>
      <p:pic>
        <p:nvPicPr>
          <p:cNvPr id="6" name="Picture 5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3886200"/>
            <a:ext cx="1447800" cy="1432452"/>
          </a:xfrm>
          <a:prstGeom prst="rect">
            <a:avLst/>
          </a:prstGeom>
        </p:spPr>
      </p:pic>
      <p:pic>
        <p:nvPicPr>
          <p:cNvPr id="7" name="Picture 6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651724"/>
            <a:ext cx="1219200" cy="1206276"/>
          </a:xfrm>
          <a:prstGeom prst="rect">
            <a:avLst/>
          </a:prstGeom>
        </p:spPr>
      </p:pic>
      <p:pic>
        <p:nvPicPr>
          <p:cNvPr id="8" name="Picture 7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572000"/>
            <a:ext cx="1066800" cy="1055491"/>
          </a:xfrm>
          <a:prstGeom prst="rect">
            <a:avLst/>
          </a:prstGeom>
        </p:spPr>
      </p:pic>
      <p:pic>
        <p:nvPicPr>
          <p:cNvPr id="9" name="Picture 8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0" y="5877901"/>
            <a:ext cx="990600" cy="980099"/>
          </a:xfrm>
          <a:prstGeom prst="rect">
            <a:avLst/>
          </a:prstGeom>
        </p:spPr>
      </p:pic>
      <p:pic>
        <p:nvPicPr>
          <p:cNvPr id="10" name="Picture 9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267200"/>
            <a:ext cx="1371600" cy="1357060"/>
          </a:xfrm>
          <a:prstGeom prst="rect">
            <a:avLst/>
          </a:prstGeom>
        </p:spPr>
      </p:pic>
      <p:pic>
        <p:nvPicPr>
          <p:cNvPr id="11" name="Picture 10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343400"/>
            <a:ext cx="1600200" cy="1583237"/>
          </a:xfrm>
          <a:prstGeom prst="rect">
            <a:avLst/>
          </a:prstGeom>
        </p:spPr>
      </p:pic>
      <p:pic>
        <p:nvPicPr>
          <p:cNvPr id="12" name="Picture 11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5274763"/>
            <a:ext cx="1600200" cy="1583237"/>
          </a:xfrm>
          <a:prstGeom prst="rect">
            <a:avLst/>
          </a:prstGeom>
        </p:spPr>
      </p:pic>
      <p:pic>
        <p:nvPicPr>
          <p:cNvPr id="13" name="Picture 12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3505200"/>
            <a:ext cx="914400" cy="2374854"/>
          </a:xfrm>
          <a:prstGeom prst="rect">
            <a:avLst/>
          </a:prstGeom>
        </p:spPr>
      </p:pic>
      <p:pic>
        <p:nvPicPr>
          <p:cNvPr id="14" name="Picture 13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5715000"/>
            <a:ext cx="990600" cy="980099"/>
          </a:xfrm>
          <a:prstGeom prst="rect">
            <a:avLst/>
          </a:prstGeom>
        </p:spPr>
      </p:pic>
      <p:pic>
        <p:nvPicPr>
          <p:cNvPr id="15" name="Picture 14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2438400"/>
            <a:ext cx="1600199" cy="1583236"/>
          </a:xfrm>
          <a:prstGeom prst="rect">
            <a:avLst/>
          </a:prstGeom>
        </p:spPr>
      </p:pic>
      <p:pic>
        <p:nvPicPr>
          <p:cNvPr id="16" name="Picture 15" descr="Gi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5486400"/>
            <a:ext cx="762000" cy="1371600"/>
          </a:xfrm>
          <a:prstGeom prst="rect">
            <a:avLst/>
          </a:prstGeom>
        </p:spPr>
      </p:pic>
      <p:pic>
        <p:nvPicPr>
          <p:cNvPr id="17" name="Picture 16" descr="Gian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4200" y="6028686"/>
            <a:ext cx="838200" cy="829314"/>
          </a:xfrm>
          <a:prstGeom prst="rect">
            <a:avLst/>
          </a:prstGeom>
        </p:spPr>
      </p:pic>
      <p:pic>
        <p:nvPicPr>
          <p:cNvPr id="18" name="Picture 17" descr="0217205548_Patriots%20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3124200"/>
            <a:ext cx="1143000" cy="857250"/>
          </a:xfrm>
          <a:prstGeom prst="rect">
            <a:avLst/>
          </a:prstGeom>
        </p:spPr>
      </p:pic>
      <p:pic>
        <p:nvPicPr>
          <p:cNvPr id="19" name="Picture 18" descr="0217205548_Patriots%20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4600" y="304800"/>
            <a:ext cx="1600200" cy="1200150"/>
          </a:xfrm>
          <a:prstGeom prst="rect">
            <a:avLst/>
          </a:prstGeom>
        </p:spPr>
      </p:pic>
      <p:pic>
        <p:nvPicPr>
          <p:cNvPr id="20" name="Picture 19" descr="0217205548_Patriots%20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1600200"/>
            <a:ext cx="1143000" cy="857250"/>
          </a:xfrm>
          <a:prstGeom prst="rect">
            <a:avLst/>
          </a:prstGeom>
        </p:spPr>
      </p:pic>
      <p:pic>
        <p:nvPicPr>
          <p:cNvPr id="21" name="Picture 20" descr="0217205548_Patriots%20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2286000"/>
            <a:ext cx="1600200" cy="1200150"/>
          </a:xfrm>
          <a:prstGeom prst="rect">
            <a:avLst/>
          </a:prstGeom>
        </p:spPr>
      </p:pic>
      <p:pic>
        <p:nvPicPr>
          <p:cNvPr id="22" name="Picture 21" descr="0217205548_Patriots%20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48400" y="228600"/>
            <a:ext cx="1524000" cy="1200150"/>
          </a:xfrm>
          <a:prstGeom prst="rect">
            <a:avLst/>
          </a:prstGeom>
        </p:spPr>
      </p:pic>
      <p:pic>
        <p:nvPicPr>
          <p:cNvPr id="23" name="Picture 22" descr="RedX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" y="2819400"/>
            <a:ext cx="1447800" cy="1447800"/>
          </a:xfrm>
          <a:prstGeom prst="rect">
            <a:avLst/>
          </a:prstGeom>
        </p:spPr>
      </p:pic>
      <p:pic>
        <p:nvPicPr>
          <p:cNvPr id="24" name="Picture 23" descr="RedX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7400" y="-228600"/>
            <a:ext cx="2209800" cy="2209800"/>
          </a:xfrm>
          <a:prstGeom prst="rect">
            <a:avLst/>
          </a:prstGeom>
        </p:spPr>
      </p:pic>
      <p:pic>
        <p:nvPicPr>
          <p:cNvPr id="25" name="Picture 24" descr="RedX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2200" y="0"/>
            <a:ext cx="1981200" cy="1981200"/>
          </a:xfrm>
          <a:prstGeom prst="rect">
            <a:avLst/>
          </a:prstGeom>
        </p:spPr>
      </p:pic>
      <p:pic>
        <p:nvPicPr>
          <p:cNvPr id="26" name="Picture 25" descr="RedX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00600" y="1295400"/>
            <a:ext cx="1447800" cy="1447800"/>
          </a:xfrm>
          <a:prstGeom prst="rect">
            <a:avLst/>
          </a:prstGeom>
        </p:spPr>
      </p:pic>
      <p:pic>
        <p:nvPicPr>
          <p:cNvPr id="27" name="Picture 26" descr="RedX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7000" y="19050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cards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1752600"/>
            <a:ext cx="1905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4/5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67200" y="3124200"/>
            <a:ext cx="1905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Four tenths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91000" y="1676400"/>
            <a:ext cx="1905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Eight tenths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934200" y="4724400"/>
            <a:ext cx="1905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.40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010400" y="3124200"/>
            <a:ext cx="1905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676400"/>
            <a:ext cx="1905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.8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9600" y="3276600"/>
            <a:ext cx="2057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2/5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62000" y="4800600"/>
            <a:ext cx="2057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10/25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267200" y="4724400"/>
            <a:ext cx="20574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Fourty</a:t>
            </a:r>
            <a:r>
              <a:rPr lang="en-US" dirty="0" smtClean="0"/>
              <a:t>  </a:t>
            </a:r>
            <a:r>
              <a:rPr lang="en-US" dirty="0" err="1" smtClean="0"/>
              <a:t>hundreths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xplosion 1 2"/>
          <p:cNvSpPr/>
          <p:nvPr/>
        </p:nvSpPr>
        <p:spPr>
          <a:xfrm>
            <a:off x="1752600" y="0"/>
            <a:ext cx="60198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/>
              <a:t>The Fair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286000"/>
            <a:ext cx="8839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This is how three fractions couldn’t play at the fair. The three fractions are 4/5, 2/5, and 10/25. The problem is they all like the fair but the clerk said they are not allowed to go in the fair endless they can put each other in decimal form.</a:t>
            </a:r>
            <a:endParaRPr lang="en-US" sz="3600" dirty="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3962400" cy="944562"/>
          </a:xfrm>
        </p:spPr>
        <p:txBody>
          <a:bodyPr/>
          <a:lstStyle/>
          <a:p>
            <a:r>
              <a:rPr lang="en-US" dirty="0" smtClean="0"/>
              <a:t>Paragraph two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304800" y="16764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three fractions went to a clown at his house. The clown said that I only knew to make 2/5 and 4/5 you two become in decimal form .8 is 4/5 and .4 is 2/5. Sorry 10/25 if you go visit the ring master he will show you how to make you in a decimal form. Also he was very good at math. So they all went to the ring master and he told 10/25 how to be a decimal. The ring master said you become .40.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960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Then the three fractions could go into the Fair as much as they wanted to. They lived happily ever after.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</TotalTime>
  <Words>202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Clown Face</vt:lpstr>
      <vt:lpstr>4/5</vt:lpstr>
      <vt:lpstr>2/5</vt:lpstr>
      <vt:lpstr>5/20</vt:lpstr>
      <vt:lpstr>Flash cards</vt:lpstr>
      <vt:lpstr>Slide 6</vt:lpstr>
      <vt:lpstr>Paragraph two</vt:lpstr>
      <vt:lpstr>Closing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Clown Face</dc:title>
  <dc:creator>cl20landryJ</dc:creator>
  <cp:lastModifiedBy>cl20landryj</cp:lastModifiedBy>
  <cp:revision>16</cp:revision>
  <dcterms:created xsi:type="dcterms:W3CDTF">2012-05-14T17:54:22Z</dcterms:created>
  <dcterms:modified xsi:type="dcterms:W3CDTF">2012-05-25T18:03:57Z</dcterms:modified>
</cp:coreProperties>
</file>